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8" autoAdjust="0"/>
    <p:restoredTop sz="94660"/>
  </p:normalViewPr>
  <p:slideViewPr>
    <p:cSldViewPr snapToGrid="0">
      <p:cViewPr varScale="1">
        <p:scale>
          <a:sx n="54" d="100"/>
          <a:sy n="54" d="100"/>
        </p:scale>
        <p:origin x="40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pt-BR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293450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089198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165751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7966086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39086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58225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1803978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525376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76244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817675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134693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B85004-E133-4286-8372-CEACF16C4C2B}" type="datetimeFigureOut">
              <a:rPr lang="pt-BR" smtClean="0"/>
              <a:t>02/03/2025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061BBF-8E8E-4E0D-97F4-653E7034A69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4582068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Imagem 11">
            <a:extLst>
              <a:ext uri="{FF2B5EF4-FFF2-40B4-BE49-F238E27FC236}">
                <a16:creationId xmlns:a16="http://schemas.microsoft.com/office/drawing/2014/main" id="{AAB70FBB-E568-4408-882C-0FBE26005BA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14400" y="25594"/>
            <a:ext cx="4715435" cy="3255339"/>
          </a:xfrm>
          <a:prstGeom prst="rect">
            <a:avLst/>
          </a:prstGeom>
        </p:spPr>
      </p:pic>
      <p:pic>
        <p:nvPicPr>
          <p:cNvPr id="15" name="Imagem 14">
            <a:extLst>
              <a:ext uri="{FF2B5EF4-FFF2-40B4-BE49-F238E27FC236}">
                <a16:creationId xmlns:a16="http://schemas.microsoft.com/office/drawing/2014/main" id="{496B886E-9F3C-44B6-BB21-F639839A5A4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14400" y="3280933"/>
            <a:ext cx="4715435" cy="3255339"/>
          </a:xfrm>
          <a:prstGeom prst="rect">
            <a:avLst/>
          </a:prstGeom>
        </p:spPr>
      </p:pic>
      <p:pic>
        <p:nvPicPr>
          <p:cNvPr id="16" name="Imagem 15">
            <a:extLst>
              <a:ext uri="{FF2B5EF4-FFF2-40B4-BE49-F238E27FC236}">
                <a16:creationId xmlns:a16="http://schemas.microsoft.com/office/drawing/2014/main" id="{B6442DD2-1C14-41E8-8D92-A7F56752897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14400" y="6536272"/>
            <a:ext cx="4715435" cy="32553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3265368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Tema do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o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</TotalTime>
  <Words>0</Words>
  <Application>Microsoft Office PowerPoint</Application>
  <PresentationFormat>Papel A4 (210 x 297 mm)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ruy.ernesto.virtual@gmail.com</dc:creator>
  <cp:lastModifiedBy>ruy.ernesto.virtual@gmail.com</cp:lastModifiedBy>
  <cp:revision>1</cp:revision>
  <dcterms:created xsi:type="dcterms:W3CDTF">2025-03-02T13:34:56Z</dcterms:created>
  <dcterms:modified xsi:type="dcterms:W3CDTF">2025-03-02T13:54:19Z</dcterms:modified>
</cp:coreProperties>
</file>

<file path=docProps/thumbnail.jpeg>
</file>