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54" d="100"/>
          <a:sy n="54" d="100"/>
        </p:scale>
        <p:origin x="4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5004-E133-4286-8372-CEACF16C4C2B}" type="datetimeFigureOut">
              <a:rPr lang="pt-BR" smtClean="0"/>
              <a:t>02/03/2025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61BBF-8E8E-4E0D-97F4-653E7034A6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9345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5004-E133-4286-8372-CEACF16C4C2B}" type="datetimeFigureOut">
              <a:rPr lang="pt-BR" smtClean="0"/>
              <a:t>02/03/2025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61BBF-8E8E-4E0D-97F4-653E7034A6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8919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5004-E133-4286-8372-CEACF16C4C2B}" type="datetimeFigureOut">
              <a:rPr lang="pt-BR" smtClean="0"/>
              <a:t>02/03/2025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61BBF-8E8E-4E0D-97F4-653E7034A6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5751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5004-E133-4286-8372-CEACF16C4C2B}" type="datetimeFigureOut">
              <a:rPr lang="pt-BR" smtClean="0"/>
              <a:t>02/03/2025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61BBF-8E8E-4E0D-97F4-653E7034A6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6608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5004-E133-4286-8372-CEACF16C4C2B}" type="datetimeFigureOut">
              <a:rPr lang="pt-BR" smtClean="0"/>
              <a:t>02/03/2025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61BBF-8E8E-4E0D-97F4-653E7034A6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908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5004-E133-4286-8372-CEACF16C4C2B}" type="datetimeFigureOut">
              <a:rPr lang="pt-BR" smtClean="0"/>
              <a:t>02/03/2025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61BBF-8E8E-4E0D-97F4-653E7034A6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8225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5004-E133-4286-8372-CEACF16C4C2B}" type="datetimeFigureOut">
              <a:rPr lang="pt-BR" smtClean="0"/>
              <a:t>02/03/2025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61BBF-8E8E-4E0D-97F4-653E7034A6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0397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5004-E133-4286-8372-CEACF16C4C2B}" type="datetimeFigureOut">
              <a:rPr lang="pt-BR" smtClean="0"/>
              <a:t>02/03/2025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61BBF-8E8E-4E0D-97F4-653E7034A6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2537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5004-E133-4286-8372-CEACF16C4C2B}" type="datetimeFigureOut">
              <a:rPr lang="pt-BR" smtClean="0"/>
              <a:t>02/03/2025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61BBF-8E8E-4E0D-97F4-653E7034A6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624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5004-E133-4286-8372-CEACF16C4C2B}" type="datetimeFigureOut">
              <a:rPr lang="pt-BR" smtClean="0"/>
              <a:t>02/03/2025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61BBF-8E8E-4E0D-97F4-653E7034A6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1767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5004-E133-4286-8372-CEACF16C4C2B}" type="datetimeFigureOut">
              <a:rPr lang="pt-BR" smtClean="0"/>
              <a:t>02/03/2025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61BBF-8E8E-4E0D-97F4-653E7034A6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3469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85004-E133-4286-8372-CEACF16C4C2B}" type="datetimeFigureOut">
              <a:rPr lang="pt-BR" smtClean="0"/>
              <a:t>02/03/2025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61BBF-8E8E-4E0D-97F4-653E7034A6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8206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>
            <a:extLst>
              <a:ext uri="{FF2B5EF4-FFF2-40B4-BE49-F238E27FC236}">
                <a16:creationId xmlns:a16="http://schemas.microsoft.com/office/drawing/2014/main" id="{AAB70FBB-E568-4408-882C-0FBE26005B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5594"/>
            <a:ext cx="4715435" cy="3255339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496B886E-9F3C-44B6-BB21-F639839A5A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280933"/>
            <a:ext cx="4715435" cy="3255339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B6442DD2-1C14-41E8-8D92-A7F5675289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536272"/>
            <a:ext cx="4715435" cy="3255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6536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0</Words>
  <Application>Microsoft Office PowerPoint</Application>
  <PresentationFormat>Papel A4 (210 x 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ruy.ernesto.virtual@gmail.com</dc:creator>
  <cp:lastModifiedBy>ruy.ernesto.virtual@gmail.com</cp:lastModifiedBy>
  <cp:revision>1</cp:revision>
  <dcterms:created xsi:type="dcterms:W3CDTF">2025-03-02T13:34:56Z</dcterms:created>
  <dcterms:modified xsi:type="dcterms:W3CDTF">2025-03-02T13:54:19Z</dcterms:modified>
</cp:coreProperties>
</file>